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1D8AB8B-C6A4-4387-B29C-B17AC79DE341}">
  <a:tblStyle styleId="{91D8AB8B-C6A4-4387-B29C-B17AC79DE34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af5a438fcd_0_6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af5a438fcd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af5a438fcd_0_7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af5a438fcd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1" Type="http://schemas.openxmlformats.org/officeDocument/2006/relationships/hyperlink" Target="https://docs.google.com/presentation/d/1ZmVYeunFXzBOlfSxRYTL7-qmUYsvHTU6jYgwhCrTql4/copy" TargetMode="External"/><Relationship Id="rId10" Type="http://schemas.openxmlformats.org/officeDocument/2006/relationships/hyperlink" Target="https://docs.google.com/presentation/d/14jJksPEUsp_eyHIUrDjsPt6cyAgL6AcpFlgEYs1OBuQ/edit?usp=sharing" TargetMode="External"/><Relationship Id="rId12" Type="http://schemas.openxmlformats.org/officeDocument/2006/relationships/hyperlink" Target="https://www.youtube.com/watch?v=UBI6ZzaP2Uk" TargetMode="External"/><Relationship Id="rId9" Type="http://schemas.openxmlformats.org/officeDocument/2006/relationships/hyperlink" Target="https://docs.google.com/presentation/d/1Q3AUBWIH4eqKlLP4YzBs5gZG1KVYFU6L1JlQZuOMIGI/copy" TargetMode="External"/><Relationship Id="rId5" Type="http://schemas.openxmlformats.org/officeDocument/2006/relationships/hyperlink" Target="https://docs.google.com/presentation/d/14jJksPEUsp_eyHIUrDjsPt6cyAgL6AcpFlgEYs1OBuQ/edit?usp=sharing" TargetMode="External"/><Relationship Id="rId6" Type="http://schemas.openxmlformats.org/officeDocument/2006/relationships/hyperlink" Target="https://docs.google.com/presentation/d/1ZmVYeunFXzBOlfSxRYTL7-qmUYsvHTU6jYgwhCrTql4/copy" TargetMode="External"/><Relationship Id="rId7" Type="http://schemas.openxmlformats.org/officeDocument/2006/relationships/hyperlink" Target="https://docs.google.com/presentation/d/17VueFHWA01GLXtkyXVR6bXE_dTI1WYi8wPI32bPBKp0/copy" TargetMode="External"/><Relationship Id="rId8" Type="http://schemas.openxmlformats.org/officeDocument/2006/relationships/hyperlink" Target="https://docs.google.com/presentation/d/1e4z8jvYymxMfZ1z-P4QYxYLtTiiJKF2tWtUyXM1_1-M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7VueFHWA01GLXtkyXVR6bXE_dTI1WYi8wPI32bPBKp0/co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3" name="Google Shape;103;p25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{91D8AB8B-C6A4-4387-B29C-B17AC79DE341}</a:tableStyleId>
              </a:tblPr>
              <a:tblGrid>
                <a:gridCol w="1633350"/>
                <a:gridCol w="4045800"/>
                <a:gridCol w="3669725"/>
              </a:tblGrid>
              <a:tr h="296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End of World War I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6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end of World War I reshape European empires and influence global relationships?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84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2.60, 2.64, 2.65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6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28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End of WWI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Gallery Walk Sources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(handed out in Lesson 1)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Do First Options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Printed Student Handouts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7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Armistice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Give One, Get One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535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7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the End of World War I Presentation, provide background information to students. Use slides 1-10 to guide students through a video and guided notes. Students will follow along using pages 1-2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End of WWI Student Worksheet.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535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Handout student worksheet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Show video,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d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iscuss questions, and provide vocabulary support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information about the end of the war and support students with their guided notes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Watch video and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questions on the page 1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Continue to answer questions on page 2 while listening to teacher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4" name="Google Shape;104;p2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World at War: Daily Lesson Plan (90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4" name="Google Shape;114;p26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{91D8AB8B-C6A4-4387-B29C-B17AC79DE341}</a:tableStyleId>
              </a:tblPr>
              <a:tblGrid>
                <a:gridCol w="1673200"/>
                <a:gridCol w="4057350"/>
                <a:gridCol w="3665325"/>
              </a:tblGrid>
              <a:tr h="265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End of World War I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367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participate in a Treaty of Versailles Gallery Walk to acquire information about specific aspects of the impact of the treaty on Germany. Students will use page 3 of the student worksheet to either write a summary or ask a question about the various articles presented. Slide 11 can be used to demonstrate the process.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159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Post slides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around the room for the gallery walk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Depending on size of classroom and number of students, consider posting multiple copies and dividing the students into smaller groups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and expectations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3 of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 group, move to each image around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questions on page 3 of the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67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Working in groups, students will look more closely at one article of the Treaty of Versailles . They will reread it and write a “Say-it-in-6” summary and then create a representative image on worksheet page 4. Groups of 2-3 are recommended. Consider allowing students digital access to a meme generator (IMGFlip), Canva, or Powerpoint. Slide 12 can be used to show different types of images.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461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Place students in small groups and assign an article to each group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grab the article assigned from the gallery walk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digital access or drawing materials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921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Meet with small group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Read article and complete worksheet page 4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4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Then, students will reflect on their learning from the prior topic using the Unit 8 Inquiry Journal. Students will use page 2 to answer the Compelling Question for Topic 1. Consider allowing students to use their notes and/or work with a partner.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367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8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8: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Topic 1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5" name="Google Shape;115;p26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World at War: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6" name="Google Shape;11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